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0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55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89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00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46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66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1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4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57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0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64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01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CD198-D49F-4050-A11E-784119E713D8}" type="datetimeFigureOut">
              <a:rPr lang="it-IT" smtClean="0"/>
              <a:t>20/05/2021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5629-513A-4164-90D9-BABBE3ED4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7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882CB2E2-8F95-4F90-BCB0-1A8645B43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5" y="1024759"/>
            <a:ext cx="6710343" cy="1020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959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Camurri Enrico</dc:creator>
  <cp:lastModifiedBy>Camurri Enrico</cp:lastModifiedBy>
  <cp:revision>1</cp:revision>
  <dcterms:created xsi:type="dcterms:W3CDTF">2021-05-20T09:12:14Z</dcterms:created>
  <dcterms:modified xsi:type="dcterms:W3CDTF">2021-05-20T09:14:43Z</dcterms:modified>
</cp:coreProperties>
</file>